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5143500" type="screen16x9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9" d="100"/>
          <a:sy n="159" d="100"/>
        </p:scale>
        <p:origin x="-222" y="-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63F5AD2-A3FE-4C6C-BED0-C631EC3CEF0E}" type="datetimeFigureOut">
              <a:rPr lang="en-US" smtClean="0"/>
              <a:t>2/16/2016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Proposed GECC </a:t>
            </a:r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03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GECC has currently had last approval of all Gen Ed courses and </a:t>
            </a:r>
            <a:r>
              <a:rPr lang="en-US" dirty="0" smtClean="0"/>
              <a:t>Gen Ed course approval </a:t>
            </a:r>
            <a:r>
              <a:rPr lang="en-US" dirty="0" smtClean="0"/>
              <a:t>has bypassed the UCC.</a:t>
            </a:r>
            <a:endParaRPr lang="en-US" dirty="0"/>
          </a:p>
          <a:p>
            <a:r>
              <a:rPr lang="en-US" dirty="0" smtClean="0"/>
              <a:t>The pace of new GE course approval has slowed down</a:t>
            </a:r>
          </a:p>
          <a:p>
            <a:r>
              <a:rPr lang="en-US" dirty="0"/>
              <a:t>T</a:t>
            </a:r>
            <a:r>
              <a:rPr lang="en-US" dirty="0" smtClean="0"/>
              <a:t>he specific recommendation:</a:t>
            </a:r>
          </a:p>
          <a:p>
            <a:pPr lvl="1"/>
            <a:r>
              <a:rPr lang="en-US" i="1" dirty="0" smtClean="0"/>
              <a:t>Modify the current </a:t>
            </a:r>
            <a:r>
              <a:rPr lang="en-US" i="1" dirty="0" err="1" smtClean="0"/>
              <a:t>Courseleaf</a:t>
            </a:r>
            <a:r>
              <a:rPr lang="en-US" i="1" dirty="0" smtClean="0"/>
              <a:t> approval process so that Gen. Ed. Courses go through BOTH the UCC and then the GECC. </a:t>
            </a:r>
          </a:p>
          <a:p>
            <a:r>
              <a:rPr lang="en-US" dirty="0" smtClean="0"/>
              <a:t>This means GECC can focus solely on the Gen Ed items in courses.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passed: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Courseleaf</a:t>
            </a:r>
            <a:r>
              <a:rPr lang="en-US" dirty="0" smtClean="0">
                <a:solidFill>
                  <a:srgbClr val="FF0000"/>
                </a:solidFill>
              </a:rPr>
              <a:t> workflow is modified.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UCC becomes final Faculty approver for all courses, as it currently is for all non-Gen Ed courses.</a:t>
            </a:r>
          </a:p>
        </p:txBody>
      </p:sp>
    </p:spTree>
    <p:extLst>
      <p:ext uri="{BB962C8B-B14F-4D97-AF65-F5344CB8AC3E}">
        <p14:creationId xmlns:p14="http://schemas.microsoft.com/office/powerpoint/2010/main" val="325147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initial round of course assessment was unsustainable.</a:t>
            </a:r>
          </a:p>
          <a:p>
            <a:r>
              <a:rPr lang="en-US" dirty="0" smtClean="0"/>
              <a:t>Every student in every course was assessed, every year.</a:t>
            </a:r>
          </a:p>
          <a:p>
            <a:r>
              <a:rPr lang="en-US" dirty="0" smtClean="0"/>
              <a:t>Specific Recommendation:</a:t>
            </a:r>
          </a:p>
          <a:p>
            <a:pPr lvl="1"/>
            <a:r>
              <a:rPr lang="en-US" sz="1800" i="1" dirty="0" smtClean="0"/>
              <a:t>Stagger so that 1/3 of courses is assessed each year and assess a sample of work.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passed: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Each year, the following will be assessed: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One </a:t>
            </a:r>
            <a:r>
              <a:rPr lang="en-US" dirty="0">
                <a:solidFill>
                  <a:srgbClr val="FF0000"/>
                </a:solidFill>
              </a:rPr>
              <a:t>Anchor course level and their shared Discourse classes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One focus course SLO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Selected </a:t>
            </a:r>
            <a:r>
              <a:rPr lang="en-US" sz="1800" dirty="0" smtClean="0">
                <a:solidFill>
                  <a:srgbClr val="FF0000"/>
                </a:solidFill>
              </a:rPr>
              <a:t>approximately 100 </a:t>
            </a:r>
            <a:r>
              <a:rPr lang="en-US" sz="1800" dirty="0">
                <a:solidFill>
                  <a:srgbClr val="FF0000"/>
                </a:solidFill>
              </a:rPr>
              <a:t>student artifacts from each </a:t>
            </a:r>
            <a:r>
              <a:rPr lang="en-US" sz="1800" dirty="0" smtClean="0">
                <a:solidFill>
                  <a:srgbClr val="FF0000"/>
                </a:solidFill>
              </a:rPr>
              <a:t>course type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Select </a:t>
            </a:r>
            <a:r>
              <a:rPr lang="en-US" sz="1600" dirty="0" smtClean="0">
                <a:solidFill>
                  <a:srgbClr val="FF0000"/>
                </a:solidFill>
              </a:rPr>
              <a:t>randomized </a:t>
            </a:r>
            <a:r>
              <a:rPr lang="en-US" sz="1600" dirty="0" smtClean="0">
                <a:solidFill>
                  <a:srgbClr val="FF0000"/>
                </a:solidFill>
              </a:rPr>
              <a:t>artifacts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82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heard from instructors that it was too much effort for them to perform assessment.</a:t>
            </a:r>
          </a:p>
          <a:p>
            <a:r>
              <a:rPr lang="en-US" dirty="0" smtClean="0"/>
              <a:t>We also saw that assessment across courses was not standardized.</a:t>
            </a:r>
          </a:p>
          <a:p>
            <a:r>
              <a:rPr lang="en-US" dirty="0" smtClean="0"/>
              <a:t>Specific Recommendation:</a:t>
            </a:r>
          </a:p>
          <a:p>
            <a:pPr lvl="1"/>
            <a:r>
              <a:rPr lang="en-US" i="1" dirty="0" smtClean="0"/>
              <a:t>Standardize Gen Ed Assessment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passed: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Create a panel that does assessment (similar to NIH study section), meets each summer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Panel collects assignments and course-specific rubrics, performs sampling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Panel </a:t>
            </a:r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ses standardized rubrics for each Gen Ed SLO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Instructors perform and return self-assessment/proposed change evaluation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Results go back to instructors and division/dept. heads</a:t>
            </a:r>
          </a:p>
        </p:txBody>
      </p:sp>
    </p:spTree>
    <p:extLst>
      <p:ext uri="{BB962C8B-B14F-4D97-AF65-F5344CB8AC3E}">
        <p14:creationId xmlns:p14="http://schemas.microsoft.com/office/powerpoint/2010/main" val="334863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the name of the Discourse classes</a:t>
            </a:r>
          </a:p>
          <a:p>
            <a:r>
              <a:rPr lang="en-US" dirty="0" smtClean="0"/>
              <a:t>The name causes confusion among students/transfers</a:t>
            </a:r>
          </a:p>
          <a:p>
            <a:r>
              <a:rPr lang="en-US" dirty="0" smtClean="0"/>
              <a:t>Specific Recommendation:</a:t>
            </a:r>
          </a:p>
          <a:p>
            <a:pPr lvl="1"/>
            <a:r>
              <a:rPr lang="en-US" i="1" dirty="0" smtClean="0"/>
              <a:t>Change the name of these courses from Discourse: Speech and Writing to </a:t>
            </a:r>
            <a:r>
              <a:rPr lang="en-US" i="1" u="sng" dirty="0"/>
              <a:t>Written and Oral Communication</a:t>
            </a:r>
            <a:r>
              <a:rPr lang="en-US" i="1" dirty="0" smtClean="0"/>
              <a:t>, dropping the term Discourse entirely.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Passed: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course names are altered in the catalog, literature, etc. as soon as practical.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646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We </a:t>
            </a:r>
            <a:r>
              <a:rPr lang="en-US" dirty="0"/>
              <a:t>N</a:t>
            </a:r>
            <a:r>
              <a:rPr lang="en-US" dirty="0" smtClean="0"/>
              <a:t>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i="1" dirty="0" smtClean="0">
                <a:solidFill>
                  <a:srgbClr val="FF0000"/>
                </a:solidFill>
              </a:rPr>
              <a:t>A motion or motions to proceed with these changes in whole or in part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70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848600" cy="34861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SLO reports </a:t>
            </a:r>
            <a:r>
              <a:rPr lang="en-US" dirty="0" smtClean="0"/>
              <a:t>also go </a:t>
            </a:r>
            <a:r>
              <a:rPr lang="en-US" dirty="0" smtClean="0"/>
              <a:t>to Fac. Senate, Provost</a:t>
            </a:r>
          </a:p>
          <a:p>
            <a:r>
              <a:rPr lang="en-US" dirty="0" smtClean="0"/>
              <a:t>Disseminated back to Deans, </a:t>
            </a:r>
            <a:r>
              <a:rPr lang="en-US" dirty="0" err="1" smtClean="0"/>
              <a:t>Dept</a:t>
            </a:r>
            <a:r>
              <a:rPr lang="en-US" dirty="0" smtClean="0"/>
              <a:t>/</a:t>
            </a:r>
            <a:r>
              <a:rPr lang="en-US" dirty="0" err="1" smtClean="0"/>
              <a:t>Div</a:t>
            </a:r>
            <a:r>
              <a:rPr lang="en-US" dirty="0" smtClean="0"/>
              <a:t> </a:t>
            </a:r>
            <a:r>
              <a:rPr lang="en-US" dirty="0" smtClean="0"/>
              <a:t>heads, Instructors</a:t>
            </a:r>
          </a:p>
          <a:p>
            <a:r>
              <a:rPr lang="en-US" dirty="0" smtClean="0"/>
              <a:t>Instructors </a:t>
            </a:r>
            <a:r>
              <a:rPr lang="en-US" dirty="0" smtClean="0"/>
              <a:t>fill out a three point survey:</a:t>
            </a:r>
          </a:p>
          <a:p>
            <a:pPr lvl="1"/>
            <a:r>
              <a:rPr lang="en-US" dirty="0" smtClean="0"/>
              <a:t>What worked</a:t>
            </a:r>
          </a:p>
          <a:p>
            <a:pPr lvl="1"/>
            <a:r>
              <a:rPr lang="en-US" dirty="0" smtClean="0"/>
              <a:t>What didn’t</a:t>
            </a:r>
          </a:p>
          <a:p>
            <a:pPr lvl="1"/>
            <a:r>
              <a:rPr lang="en-US" dirty="0" smtClean="0"/>
              <a:t>Proposed changes</a:t>
            </a:r>
          </a:p>
          <a:p>
            <a:r>
              <a:rPr lang="en-US" dirty="0" smtClean="0"/>
              <a:t>Assessment office archives results of assessment and surveys for central report</a:t>
            </a:r>
          </a:p>
          <a:p>
            <a:r>
              <a:rPr lang="en-US" dirty="0" smtClean="0"/>
              <a:t>All courses assessed on three year schedule</a:t>
            </a:r>
          </a:p>
          <a:p>
            <a:r>
              <a:rPr lang="en-US" dirty="0" smtClean="0"/>
              <a:t>If courses are not meeting Gen Ed SLOs and improvements are not proposed and followed up, Fac. Senate + Provost follow up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Probation/Suspension of courses as Gen </a:t>
            </a:r>
            <a:r>
              <a:rPr lang="en-US" smtClean="0"/>
              <a:t>Ed </a:t>
            </a:r>
            <a:r>
              <a:rPr lang="en-US" smtClean="0"/>
              <a:t>courses</a:t>
            </a:r>
          </a:p>
        </p:txBody>
      </p:sp>
    </p:spTree>
    <p:extLst>
      <p:ext uri="{BB962C8B-B14F-4D97-AF65-F5344CB8AC3E}">
        <p14:creationId xmlns:p14="http://schemas.microsoft.com/office/powerpoint/2010/main" val="21861257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5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</TotalTime>
  <Words>440</Words>
  <Application>Microsoft Office PowerPoint</Application>
  <PresentationFormat>On-screen Show (16:9)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Proposed GECC Changes</vt:lpstr>
      <vt:lpstr>Recommendation One</vt:lpstr>
      <vt:lpstr>Recommendation Two</vt:lpstr>
      <vt:lpstr>Recommendation Three</vt:lpstr>
      <vt:lpstr>Recommendation Four</vt:lpstr>
      <vt:lpstr>What We Need</vt:lpstr>
      <vt:lpstr>Other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for GECC changes</dc:title>
  <dc:creator>Jerry</dc:creator>
  <cp:lastModifiedBy>Devilkitty</cp:lastModifiedBy>
  <cp:revision>8</cp:revision>
  <dcterms:created xsi:type="dcterms:W3CDTF">2015-10-11T17:46:37Z</dcterms:created>
  <dcterms:modified xsi:type="dcterms:W3CDTF">2016-02-16T18:14:46Z</dcterms:modified>
</cp:coreProperties>
</file>